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5"/>
  </p:notesMasterIdLst>
  <p:sldIdLst>
    <p:sldId id="299" r:id="rId2"/>
    <p:sldId id="300" r:id="rId3"/>
    <p:sldId id="30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BC"/>
    <a:srgbClr val="0678D5"/>
    <a:srgbClr val="D9D9D9"/>
    <a:srgbClr val="8D8D94"/>
    <a:srgbClr val="3EBD3E"/>
    <a:srgbClr val="263746"/>
    <a:srgbClr val="F3B921"/>
    <a:srgbClr val="E42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0"/>
    <p:restoredTop sz="92367"/>
  </p:normalViewPr>
  <p:slideViewPr>
    <p:cSldViewPr snapToGrid="0" snapToObjects="1">
      <p:cViewPr varScale="1">
        <p:scale>
          <a:sx n="86" d="100"/>
          <a:sy n="86" d="100"/>
        </p:scale>
        <p:origin x="102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860D3-DD36-4217-AAA7-1F142548E26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8A19F-B9D7-4AF0-BACC-B2EEAA448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9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Blank</a:t>
            </a:r>
            <a:r>
              <a:rPr lang="en-US" baseline="0" dirty="0"/>
              <a:t> background slide – can be used to emphasize a key point and when you have a limited amount of text.  </a:t>
            </a:r>
          </a:p>
          <a:p>
            <a:r>
              <a:rPr lang="en-US" baseline="0" dirty="0"/>
              <a:t>Do not use for your entire presentation. Use white background slide (page 9 or 10) for text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8A19F-B9D7-4AF0-BACC-B2EEAA4486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14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Blank</a:t>
            </a:r>
            <a:r>
              <a:rPr lang="en-US" baseline="0" dirty="0"/>
              <a:t> background slide – can be used to emphasize a key point and when you have a limited amount of text.  </a:t>
            </a:r>
          </a:p>
          <a:p>
            <a:r>
              <a:rPr lang="en-US" baseline="0" dirty="0"/>
              <a:t>Do not use for your entire presentation. Use white background slide (page 9 or 10) for text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8A19F-B9D7-4AF0-BACC-B2EEAA4486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42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Blank</a:t>
            </a:r>
            <a:r>
              <a:rPr lang="en-US" baseline="0" dirty="0"/>
              <a:t> background slide – can be used to emphasize a key point and when you have a limited amount of text.  </a:t>
            </a:r>
          </a:p>
          <a:p>
            <a:r>
              <a:rPr lang="en-US" baseline="0" dirty="0"/>
              <a:t>Do not use for your entire presentation. Use white background slide (page 9 or 10) for text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8A19F-B9D7-4AF0-BACC-B2EEAA4486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5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5208" y="-7774"/>
            <a:ext cx="6144996" cy="6865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5780" y="2466767"/>
            <a:ext cx="5597228" cy="2387600"/>
          </a:xfrm>
        </p:spPr>
        <p:txBody>
          <a:bodyPr anchor="b">
            <a:no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0" y="4950619"/>
            <a:ext cx="3817620" cy="68016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F3B92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7033" y="6352526"/>
            <a:ext cx="0" cy="365125"/>
          </a:xfrm>
          <a:prstGeom prst="line">
            <a:avLst/>
          </a:prstGeom>
          <a:ln>
            <a:solidFill>
              <a:srgbClr val="0678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9"/>
          <p:cNvSpPr txBox="1">
            <a:spLocks/>
          </p:cNvSpPr>
          <p:nvPr userDrawn="1"/>
        </p:nvSpPr>
        <p:spPr>
          <a:xfrm>
            <a:off x="874503" y="6350580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srgbClr val="8D8D94"/>
                </a:solidFill>
              </a:rPr>
              <a:t>© 2017 HUB International Limited.</a:t>
            </a:r>
          </a:p>
        </p:txBody>
      </p:sp>
      <p:sp>
        <p:nvSpPr>
          <p:cNvPr id="18" name="Slide Number Placeholder 10"/>
          <p:cNvSpPr txBox="1">
            <a:spLocks/>
          </p:cNvSpPr>
          <p:nvPr userDrawn="1"/>
        </p:nvSpPr>
        <p:spPr>
          <a:xfrm>
            <a:off x="508254" y="6350580"/>
            <a:ext cx="350044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CA82A-B197-2841-A300-60ED77025F48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47" y="-3305"/>
            <a:ext cx="2057400" cy="145888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5/18/2021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3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Rectangle 33"/>
          <p:cNvSpPr/>
          <p:nvPr userDrawn="1"/>
        </p:nvSpPr>
        <p:spPr>
          <a:xfrm>
            <a:off x="-1" y="0"/>
            <a:ext cx="4572001" cy="6858000"/>
          </a:xfrm>
          <a:prstGeom prst="rect">
            <a:avLst/>
          </a:prstGeom>
          <a:solidFill>
            <a:srgbClr val="FAFC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1" y="715108"/>
            <a:ext cx="5486399" cy="542778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600076" y="4647529"/>
            <a:ext cx="4581524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7033" y="6352526"/>
            <a:ext cx="0" cy="365125"/>
          </a:xfrm>
          <a:prstGeom prst="line">
            <a:avLst/>
          </a:prstGeom>
          <a:ln>
            <a:solidFill>
              <a:srgbClr val="0678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9"/>
          <p:cNvSpPr txBox="1">
            <a:spLocks/>
          </p:cNvSpPr>
          <p:nvPr userDrawn="1"/>
        </p:nvSpPr>
        <p:spPr>
          <a:xfrm>
            <a:off x="874503" y="6350580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srgbClr val="8D8D94"/>
                </a:solidFill>
              </a:rPr>
              <a:t>© 2017 HUB International Limited.</a:t>
            </a:r>
          </a:p>
        </p:txBody>
      </p:sp>
      <p:sp>
        <p:nvSpPr>
          <p:cNvPr id="18" name="Slide Number Placeholder 10"/>
          <p:cNvSpPr txBox="1">
            <a:spLocks/>
          </p:cNvSpPr>
          <p:nvPr userDrawn="1"/>
        </p:nvSpPr>
        <p:spPr>
          <a:xfrm>
            <a:off x="508254" y="6350580"/>
            <a:ext cx="350044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CA82A-B197-2841-A300-60ED77025F48}" type="slidenum">
              <a:rPr lang="en-US" sz="900" smtClean="0">
                <a:solidFill>
                  <a:srgbClr val="263746"/>
                </a:solidFill>
              </a:rPr>
              <a:pPr/>
              <a:t>‹#›</a:t>
            </a:fld>
            <a:endParaRPr lang="en-US" sz="900" dirty="0">
              <a:solidFill>
                <a:srgbClr val="263746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25118" y="3282199"/>
            <a:ext cx="4656482" cy="1262063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 here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25116" y="4823584"/>
            <a:ext cx="4656483" cy="1262063"/>
          </a:xfrm>
        </p:spPr>
        <p:txBody>
          <a:bodyPr>
            <a:noAutofit/>
          </a:bodyPr>
          <a:lstStyle>
            <a:lvl1pPr marL="0" indent="0">
              <a:buNone/>
              <a:defRPr sz="16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Subline goes here. Also as many as two lines of content.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25118" y="1772518"/>
            <a:ext cx="649737" cy="12620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60452" b="56634"/>
          <a:stretch/>
        </p:blipFill>
        <p:spPr>
          <a:xfrm>
            <a:off x="1297965" y="2093080"/>
            <a:ext cx="3959835" cy="97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80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5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Rectangle 33"/>
          <p:cNvSpPr/>
          <p:nvPr userDrawn="1"/>
        </p:nvSpPr>
        <p:spPr>
          <a:xfrm>
            <a:off x="-1" y="0"/>
            <a:ext cx="4572001" cy="6858000"/>
          </a:xfrm>
          <a:prstGeom prst="rect">
            <a:avLst/>
          </a:prstGeom>
          <a:solidFill>
            <a:srgbClr val="FAFC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1" y="715108"/>
            <a:ext cx="5486399" cy="542778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600076" y="4647529"/>
            <a:ext cx="4581524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7033" y="6352526"/>
            <a:ext cx="0" cy="365125"/>
          </a:xfrm>
          <a:prstGeom prst="line">
            <a:avLst/>
          </a:prstGeom>
          <a:ln>
            <a:solidFill>
              <a:srgbClr val="0678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9"/>
          <p:cNvSpPr txBox="1">
            <a:spLocks/>
          </p:cNvSpPr>
          <p:nvPr userDrawn="1"/>
        </p:nvSpPr>
        <p:spPr>
          <a:xfrm>
            <a:off x="874503" y="6350580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srgbClr val="8D8D94"/>
                </a:solidFill>
              </a:rPr>
              <a:t>© 2017 HUB International Limited.</a:t>
            </a:r>
          </a:p>
        </p:txBody>
      </p:sp>
      <p:sp>
        <p:nvSpPr>
          <p:cNvPr id="18" name="Slide Number Placeholder 10"/>
          <p:cNvSpPr txBox="1">
            <a:spLocks/>
          </p:cNvSpPr>
          <p:nvPr userDrawn="1"/>
        </p:nvSpPr>
        <p:spPr>
          <a:xfrm>
            <a:off x="508254" y="6350580"/>
            <a:ext cx="350044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CA82A-B197-2841-A300-60ED77025F48}" type="slidenum">
              <a:rPr lang="en-US" sz="900" smtClean="0">
                <a:solidFill>
                  <a:srgbClr val="263746"/>
                </a:solidFill>
              </a:rPr>
              <a:pPr/>
              <a:t>‹#›</a:t>
            </a:fld>
            <a:endParaRPr lang="en-US" sz="900" dirty="0">
              <a:solidFill>
                <a:srgbClr val="263746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25118" y="3282199"/>
            <a:ext cx="4656482" cy="1262063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 here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25116" y="4823584"/>
            <a:ext cx="4656483" cy="1262063"/>
          </a:xfrm>
        </p:spPr>
        <p:txBody>
          <a:bodyPr>
            <a:noAutofit/>
          </a:bodyPr>
          <a:lstStyle>
            <a:lvl1pPr marL="0" indent="0">
              <a:buNone/>
              <a:defRPr sz="16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Subline goes here. Also as many as two lines of content.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25118" y="1754704"/>
            <a:ext cx="649737" cy="12620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60452" b="56634"/>
          <a:stretch/>
        </p:blipFill>
        <p:spPr>
          <a:xfrm>
            <a:off x="1297965" y="2093080"/>
            <a:ext cx="3959835" cy="97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01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3687" y="0"/>
            <a:ext cx="5390313" cy="6858000"/>
          </a:xfrm>
          <a:prstGeom prst="rect">
            <a:avLst/>
          </a:prstGeom>
        </p:spPr>
      </p:pic>
      <p:sp>
        <p:nvSpPr>
          <p:cNvPr id="34" name="Rectangle 33"/>
          <p:cNvSpPr/>
          <p:nvPr userDrawn="1"/>
        </p:nvSpPr>
        <p:spPr>
          <a:xfrm>
            <a:off x="-1" y="0"/>
            <a:ext cx="4572001" cy="6858000"/>
          </a:xfrm>
          <a:prstGeom prst="rect">
            <a:avLst/>
          </a:prstGeom>
          <a:solidFill>
            <a:srgbClr val="FAFC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1" y="715108"/>
            <a:ext cx="5486399" cy="542778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7033" y="6352526"/>
            <a:ext cx="0" cy="365125"/>
          </a:xfrm>
          <a:prstGeom prst="line">
            <a:avLst/>
          </a:prstGeom>
          <a:ln>
            <a:solidFill>
              <a:srgbClr val="0678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9"/>
          <p:cNvSpPr txBox="1">
            <a:spLocks/>
          </p:cNvSpPr>
          <p:nvPr userDrawn="1"/>
        </p:nvSpPr>
        <p:spPr>
          <a:xfrm>
            <a:off x="874503" y="6350580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srgbClr val="8D8D94"/>
                </a:solidFill>
              </a:rPr>
              <a:t>© 2017 HUB International Limited.</a:t>
            </a:r>
          </a:p>
        </p:txBody>
      </p:sp>
      <p:sp>
        <p:nvSpPr>
          <p:cNvPr id="18" name="Slide Number Placeholder 10"/>
          <p:cNvSpPr txBox="1">
            <a:spLocks/>
          </p:cNvSpPr>
          <p:nvPr userDrawn="1"/>
        </p:nvSpPr>
        <p:spPr>
          <a:xfrm>
            <a:off x="508254" y="6350580"/>
            <a:ext cx="350044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CA82A-B197-2841-A300-60ED77025F48}" type="slidenum">
              <a:rPr lang="en-US" sz="900" smtClean="0">
                <a:solidFill>
                  <a:srgbClr val="263746"/>
                </a:solidFill>
              </a:rPr>
              <a:pPr/>
              <a:t>‹#›</a:t>
            </a:fld>
            <a:endParaRPr lang="en-US" sz="900" dirty="0">
              <a:solidFill>
                <a:srgbClr val="26374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60452" b="56634"/>
          <a:stretch/>
        </p:blipFill>
        <p:spPr>
          <a:xfrm>
            <a:off x="1297965" y="2093080"/>
            <a:ext cx="3959835" cy="976972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25118" y="3282199"/>
            <a:ext cx="4656482" cy="1262063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25116" y="4823584"/>
            <a:ext cx="4656483" cy="1262063"/>
          </a:xfrm>
        </p:spPr>
        <p:txBody>
          <a:bodyPr>
            <a:noAutofit/>
          </a:bodyPr>
          <a:lstStyle>
            <a:lvl1pPr marL="0" indent="0">
              <a:buNone/>
              <a:defRPr sz="16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Subline goes here. Also as many as two lines of content.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25118" y="1772519"/>
            <a:ext cx="649737" cy="12620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600076" y="4647529"/>
            <a:ext cx="4581524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802935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7555" y="0"/>
            <a:ext cx="6726446" cy="6862156"/>
          </a:xfrm>
          <a:prstGeom prst="rect">
            <a:avLst/>
          </a:prstGeom>
        </p:spPr>
      </p:pic>
      <p:sp>
        <p:nvSpPr>
          <p:cNvPr id="34" name="Rectangle 33"/>
          <p:cNvSpPr/>
          <p:nvPr userDrawn="1"/>
        </p:nvSpPr>
        <p:spPr>
          <a:xfrm>
            <a:off x="-1" y="0"/>
            <a:ext cx="4572001" cy="6858000"/>
          </a:xfrm>
          <a:prstGeom prst="rect">
            <a:avLst/>
          </a:prstGeom>
          <a:solidFill>
            <a:srgbClr val="FAFC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1" y="715108"/>
            <a:ext cx="5486399" cy="542778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600076" y="4647529"/>
            <a:ext cx="4581524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7033" y="6352526"/>
            <a:ext cx="0" cy="365125"/>
          </a:xfrm>
          <a:prstGeom prst="line">
            <a:avLst/>
          </a:prstGeom>
          <a:ln>
            <a:solidFill>
              <a:srgbClr val="0678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9"/>
          <p:cNvSpPr txBox="1">
            <a:spLocks/>
          </p:cNvSpPr>
          <p:nvPr userDrawn="1"/>
        </p:nvSpPr>
        <p:spPr>
          <a:xfrm>
            <a:off x="874503" y="6350580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srgbClr val="8D8D94"/>
                </a:solidFill>
              </a:rPr>
              <a:t>© 2017 HUB International Limited.</a:t>
            </a:r>
          </a:p>
        </p:txBody>
      </p:sp>
      <p:sp>
        <p:nvSpPr>
          <p:cNvPr id="18" name="Slide Number Placeholder 10"/>
          <p:cNvSpPr txBox="1">
            <a:spLocks/>
          </p:cNvSpPr>
          <p:nvPr userDrawn="1"/>
        </p:nvSpPr>
        <p:spPr>
          <a:xfrm>
            <a:off x="508254" y="6350580"/>
            <a:ext cx="350044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CA82A-B197-2841-A300-60ED77025F48}" type="slidenum">
              <a:rPr lang="en-US" sz="900" smtClean="0">
                <a:solidFill>
                  <a:srgbClr val="263746"/>
                </a:solidFill>
              </a:rPr>
              <a:pPr/>
              <a:t>‹#›</a:t>
            </a:fld>
            <a:endParaRPr lang="en-US" sz="900" dirty="0">
              <a:solidFill>
                <a:srgbClr val="263746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25118" y="3282199"/>
            <a:ext cx="4656482" cy="1262063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 here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25116" y="4823584"/>
            <a:ext cx="4656483" cy="1262063"/>
          </a:xfrm>
        </p:spPr>
        <p:txBody>
          <a:bodyPr>
            <a:noAutofit/>
          </a:bodyPr>
          <a:lstStyle>
            <a:lvl1pPr marL="0" indent="0">
              <a:buNone/>
              <a:defRPr sz="16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Subline goes here. Also as many as two lines of content.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25118" y="1748768"/>
            <a:ext cx="649737" cy="12620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60452" b="56634"/>
          <a:stretch/>
        </p:blipFill>
        <p:spPr>
          <a:xfrm>
            <a:off x="1297965" y="2093080"/>
            <a:ext cx="3959835" cy="97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88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344" y="408885"/>
            <a:ext cx="7142885" cy="671116"/>
          </a:xfrm>
        </p:spPr>
        <p:txBody>
          <a:bodyPr>
            <a:noAutofit/>
          </a:bodyPr>
          <a:lstStyle>
            <a:lvl1pPr>
              <a:defRPr sz="2250">
                <a:solidFill>
                  <a:srgbClr val="0678D5"/>
                </a:solidFill>
              </a:defRPr>
            </a:lvl1pPr>
          </a:lstStyle>
          <a:p>
            <a:r>
              <a:rPr lang="en-US" dirty="0"/>
              <a:t>Slide title goes here.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450342" y="1080000"/>
            <a:ext cx="7310907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038026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344" y="408885"/>
            <a:ext cx="7142885" cy="671116"/>
          </a:xfrm>
        </p:spPr>
        <p:txBody>
          <a:bodyPr>
            <a:noAutofit/>
          </a:bodyPr>
          <a:lstStyle>
            <a:lvl1pPr>
              <a:defRPr sz="2250">
                <a:solidFill>
                  <a:srgbClr val="0678D5"/>
                </a:solidFill>
              </a:defRPr>
            </a:lvl1pPr>
          </a:lstStyle>
          <a:p>
            <a:r>
              <a:rPr lang="en-US" dirty="0"/>
              <a:t>Slide title goes here.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54" y="1380782"/>
            <a:ext cx="8170847" cy="45834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rgbClr val="263746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63746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63746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63746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6374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450342" y="1080000"/>
            <a:ext cx="7310907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961063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962" y="1381760"/>
            <a:ext cx="399135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2764" y="1381760"/>
            <a:ext cx="399135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0344" y="408885"/>
            <a:ext cx="7142885" cy="671116"/>
          </a:xfrm>
        </p:spPr>
        <p:txBody>
          <a:bodyPr>
            <a:noAutofit/>
          </a:bodyPr>
          <a:lstStyle>
            <a:lvl1pPr>
              <a:defRPr sz="2250">
                <a:solidFill>
                  <a:srgbClr val="0678D5"/>
                </a:solidFill>
              </a:defRPr>
            </a:lvl1pPr>
          </a:lstStyle>
          <a:p>
            <a:r>
              <a:rPr lang="en-US" dirty="0"/>
              <a:t>Slide title goes here.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50342" y="1080000"/>
            <a:ext cx="7310907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89273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344" y="408885"/>
            <a:ext cx="7142885" cy="671116"/>
          </a:xfrm>
        </p:spPr>
        <p:txBody>
          <a:bodyPr>
            <a:noAutofit/>
          </a:bodyPr>
          <a:lstStyle>
            <a:lvl1pPr>
              <a:defRPr sz="2250">
                <a:solidFill>
                  <a:srgbClr val="0678D5"/>
                </a:solidFill>
              </a:defRPr>
            </a:lvl1pPr>
          </a:lstStyle>
          <a:p>
            <a:r>
              <a:rPr lang="en-US" dirty="0"/>
              <a:t>Slide title goes here.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519229" y="4097382"/>
            <a:ext cx="2394830" cy="45719"/>
          </a:xfrm>
          <a:prstGeom prst="rect">
            <a:avLst/>
          </a:prstGeom>
          <a:solidFill>
            <a:srgbClr val="067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438063" y="4097382"/>
            <a:ext cx="2394830" cy="45719"/>
          </a:xfrm>
          <a:prstGeom prst="rect">
            <a:avLst/>
          </a:prstGeom>
          <a:solidFill>
            <a:srgbClr val="067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324921" y="4097382"/>
            <a:ext cx="2394830" cy="45719"/>
          </a:xfrm>
          <a:prstGeom prst="rect">
            <a:avLst/>
          </a:prstGeom>
          <a:solidFill>
            <a:srgbClr val="067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80775" y="4366589"/>
            <a:ext cx="2471738" cy="1711325"/>
          </a:xfr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3399609" y="4366589"/>
            <a:ext cx="2471738" cy="1711325"/>
          </a:xfr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286467" y="4366589"/>
            <a:ext cx="2471738" cy="1711325"/>
          </a:xfr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 flipH="1">
            <a:off x="450342" y="1080000"/>
            <a:ext cx="7310907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32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23936" y="1654178"/>
            <a:ext cx="2185416" cy="218281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542770" y="1654178"/>
            <a:ext cx="2185416" cy="218281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429628" y="1654177"/>
            <a:ext cx="2185416" cy="218541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010841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s with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344" y="408885"/>
            <a:ext cx="7142885" cy="671116"/>
          </a:xfrm>
        </p:spPr>
        <p:txBody>
          <a:bodyPr>
            <a:noAutofit/>
          </a:bodyPr>
          <a:lstStyle>
            <a:lvl1pPr>
              <a:defRPr sz="2250">
                <a:solidFill>
                  <a:srgbClr val="0678D5"/>
                </a:solidFill>
              </a:defRPr>
            </a:lvl1pPr>
          </a:lstStyle>
          <a:p>
            <a:r>
              <a:rPr lang="en-US" dirty="0"/>
              <a:t>Slide title goes here.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40974" y="4366589"/>
            <a:ext cx="2471738" cy="171132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3314640" y="4366589"/>
            <a:ext cx="2471738" cy="171132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201499" y="4366589"/>
            <a:ext cx="2471738" cy="171132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Chart Placeholder 3"/>
          <p:cNvSpPr>
            <a:spLocks noGrp="1"/>
          </p:cNvSpPr>
          <p:nvPr>
            <p:ph type="chart" sz="quarter" idx="18"/>
          </p:nvPr>
        </p:nvSpPr>
        <p:spPr>
          <a:xfrm>
            <a:off x="6419589" y="1104685"/>
            <a:ext cx="2035558" cy="271407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 b="0" i="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2" name="Rectangle 41"/>
          <p:cNvSpPr/>
          <p:nvPr userDrawn="1"/>
        </p:nvSpPr>
        <p:spPr>
          <a:xfrm>
            <a:off x="479428" y="4188822"/>
            <a:ext cx="2394830" cy="45719"/>
          </a:xfrm>
          <a:prstGeom prst="rect">
            <a:avLst/>
          </a:prstGeom>
          <a:solidFill>
            <a:srgbClr val="067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3353094" y="4188822"/>
            <a:ext cx="2394830" cy="45719"/>
          </a:xfrm>
          <a:prstGeom prst="rect">
            <a:avLst/>
          </a:prstGeom>
          <a:solidFill>
            <a:srgbClr val="067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6239953" y="4188822"/>
            <a:ext cx="2394830" cy="45719"/>
          </a:xfrm>
          <a:prstGeom prst="rect">
            <a:avLst/>
          </a:prstGeom>
          <a:solidFill>
            <a:srgbClr val="067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45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40974" y="3882557"/>
            <a:ext cx="2471738" cy="484030"/>
          </a:xfrm>
        </p:spPr>
        <p:txBody>
          <a:bodyPr/>
          <a:lstStyle>
            <a:lvl1pPr marL="0" indent="0">
              <a:buNone/>
              <a:defRPr sz="1050" b="1">
                <a:solidFill>
                  <a:srgbClr val="0678D5"/>
                </a:solidFill>
              </a:defRPr>
            </a:lvl1pPr>
          </a:lstStyle>
          <a:p>
            <a:pPr lvl="0"/>
            <a:r>
              <a:rPr lang="en-US" dirty="0"/>
              <a:t>PROBLEM</a:t>
            </a:r>
          </a:p>
        </p:txBody>
      </p:sp>
      <p:sp>
        <p:nvSpPr>
          <p:cNvPr id="46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3314640" y="3882557"/>
            <a:ext cx="2471738" cy="484030"/>
          </a:xfrm>
        </p:spPr>
        <p:txBody>
          <a:bodyPr/>
          <a:lstStyle>
            <a:lvl1pPr marL="0" indent="0">
              <a:buNone/>
              <a:defRPr sz="1050" b="1">
                <a:solidFill>
                  <a:srgbClr val="0678D5"/>
                </a:solidFill>
              </a:defRPr>
            </a:lvl1pPr>
          </a:lstStyle>
          <a:p>
            <a:pPr lvl="0"/>
            <a:r>
              <a:rPr lang="en-US" dirty="0"/>
              <a:t>SOLUTION</a:t>
            </a:r>
          </a:p>
        </p:txBody>
      </p:sp>
      <p:sp>
        <p:nvSpPr>
          <p:cNvPr id="47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201499" y="3882557"/>
            <a:ext cx="2471738" cy="484030"/>
          </a:xfrm>
        </p:spPr>
        <p:txBody>
          <a:bodyPr/>
          <a:lstStyle>
            <a:lvl1pPr marL="0" indent="0">
              <a:buNone/>
              <a:defRPr sz="1050" b="1">
                <a:solidFill>
                  <a:srgbClr val="0678D5"/>
                </a:solidFill>
              </a:defRPr>
            </a:lvl1pPr>
          </a:lstStyle>
          <a:p>
            <a:pPr lvl="0"/>
            <a:r>
              <a:rPr lang="en-US" dirty="0"/>
              <a:t>OUTCOME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 flipH="1">
            <a:off x="450342" y="1080000"/>
            <a:ext cx="7310907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32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84135" y="1654178"/>
            <a:ext cx="2185416" cy="218281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3457801" y="1654178"/>
            <a:ext cx="2185416" cy="218281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72903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67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 userDrawn="1"/>
        </p:nvSpPr>
        <p:spPr>
          <a:xfrm>
            <a:off x="1160206" y="974034"/>
            <a:ext cx="6823588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1852769" y="1500812"/>
            <a:ext cx="5442765" cy="305436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50000"/>
              </a:lnSpc>
              <a:defRPr sz="1575" b="1" i="0" baseline="0">
                <a:solidFill>
                  <a:srgbClr val="26374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semper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, </a:t>
            </a:r>
            <a:r>
              <a:rPr lang="en-US" dirty="0" err="1"/>
              <a:t>commodo</a:t>
            </a:r>
            <a:r>
              <a:rPr lang="en-US" dirty="0"/>
              <a:t> lacus in, dictum </a:t>
            </a:r>
            <a:r>
              <a:rPr lang="en-US" dirty="0" err="1"/>
              <a:t>sapien</a:t>
            </a:r>
            <a:r>
              <a:rPr lang="en-US" dirty="0"/>
              <a:t>. Maecenas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scelerisque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2769" y="4861733"/>
            <a:ext cx="5442765" cy="245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50" b="1" i="0" baseline="0">
                <a:solidFill>
                  <a:srgbClr val="0678D5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Individual name here.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6996270" y="4707164"/>
            <a:ext cx="2992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63" y="974034"/>
            <a:ext cx="342280" cy="3776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098357" y="5168345"/>
            <a:ext cx="342280" cy="377688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52769" y="5105114"/>
            <a:ext cx="5442765" cy="272465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solidFill>
                  <a:srgbClr val="0678D5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Individual title can go here.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7033" y="6352526"/>
            <a:ext cx="0" cy="365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9"/>
          <p:cNvSpPr txBox="1">
            <a:spLocks/>
          </p:cNvSpPr>
          <p:nvPr userDrawn="1"/>
        </p:nvSpPr>
        <p:spPr>
          <a:xfrm>
            <a:off x="874503" y="6350580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schemeClr val="bg1"/>
                </a:solidFill>
              </a:rPr>
              <a:t>© 2017 HUB International Limited.</a:t>
            </a:r>
          </a:p>
        </p:txBody>
      </p:sp>
      <p:sp>
        <p:nvSpPr>
          <p:cNvPr id="18" name="Slide Number Placeholder 10"/>
          <p:cNvSpPr txBox="1">
            <a:spLocks/>
          </p:cNvSpPr>
          <p:nvPr userDrawn="1"/>
        </p:nvSpPr>
        <p:spPr>
          <a:xfrm>
            <a:off x="508254" y="6350580"/>
            <a:ext cx="350044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CA82A-B197-2841-A300-60ED77025F48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30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5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63"/>
          <a:stretch/>
        </p:blipFill>
        <p:spPr>
          <a:xfrm>
            <a:off x="0" y="-11153"/>
            <a:ext cx="9147857" cy="686668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7033" y="6352526"/>
            <a:ext cx="0" cy="365125"/>
          </a:xfrm>
          <a:prstGeom prst="line">
            <a:avLst/>
          </a:prstGeom>
          <a:ln>
            <a:solidFill>
              <a:srgbClr val="0678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9"/>
          <p:cNvSpPr txBox="1">
            <a:spLocks/>
          </p:cNvSpPr>
          <p:nvPr userDrawn="1"/>
        </p:nvSpPr>
        <p:spPr>
          <a:xfrm>
            <a:off x="874503" y="6350580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srgbClr val="8D8D94"/>
                </a:solidFill>
              </a:rPr>
              <a:t>© 2017 HUB International Limited.</a:t>
            </a:r>
          </a:p>
        </p:txBody>
      </p:sp>
      <p:sp>
        <p:nvSpPr>
          <p:cNvPr id="18" name="Slide Number Placeholder 10"/>
          <p:cNvSpPr txBox="1">
            <a:spLocks/>
          </p:cNvSpPr>
          <p:nvPr userDrawn="1"/>
        </p:nvSpPr>
        <p:spPr>
          <a:xfrm>
            <a:off x="508254" y="6350580"/>
            <a:ext cx="350044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CA82A-B197-2841-A300-60ED77025F48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47" y="-3305"/>
            <a:ext cx="2057400" cy="145888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5/18/2021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5208" y="-7774"/>
            <a:ext cx="6144996" cy="6863309"/>
          </a:xfrm>
          <a:prstGeom prst="rect">
            <a:avLst/>
          </a:prstGeom>
        </p:spPr>
      </p:pic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0" y="4950619"/>
            <a:ext cx="3817620" cy="680160"/>
          </a:xfrm>
        </p:spPr>
        <p:txBody>
          <a:bodyPr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0678D5"/>
              </a:buClr>
              <a:buSzPct val="80000"/>
              <a:buFont typeface="Arial"/>
              <a:buNone/>
              <a:tabLst/>
              <a:defRPr sz="1800">
                <a:solidFill>
                  <a:srgbClr val="F3B92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5780" y="2466767"/>
            <a:ext cx="5597228" cy="2387600"/>
          </a:xfrm>
        </p:spPr>
        <p:txBody>
          <a:bodyPr anchor="b">
            <a:no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9213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37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31" name="Title 1"/>
          <p:cNvSpPr txBox="1">
            <a:spLocks/>
          </p:cNvSpPr>
          <p:nvPr userDrawn="1"/>
        </p:nvSpPr>
        <p:spPr>
          <a:xfrm>
            <a:off x="526501" y="2414017"/>
            <a:ext cx="4246851" cy="1066474"/>
          </a:xfrm>
          <a:prstGeom prst="rect">
            <a:avLst/>
          </a:prstGeom>
        </p:spPr>
        <p:txBody>
          <a:bodyPr vert="horz" lIns="0" tIns="34290" rIns="68580" bIns="3429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1" i="0" kern="12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Thank you.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7033" y="6352526"/>
            <a:ext cx="0" cy="365125"/>
          </a:xfrm>
          <a:prstGeom prst="line">
            <a:avLst/>
          </a:prstGeom>
          <a:ln>
            <a:solidFill>
              <a:srgbClr val="0678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9"/>
          <p:cNvSpPr txBox="1">
            <a:spLocks/>
          </p:cNvSpPr>
          <p:nvPr userDrawn="1"/>
        </p:nvSpPr>
        <p:spPr>
          <a:xfrm>
            <a:off x="874503" y="6350580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srgbClr val="8D8D94"/>
                </a:solidFill>
              </a:rPr>
              <a:t>© 2017 HUB International Limited.</a:t>
            </a:r>
          </a:p>
        </p:txBody>
      </p:sp>
      <p:sp>
        <p:nvSpPr>
          <p:cNvPr id="18" name="Slide Number Placeholder 10"/>
          <p:cNvSpPr txBox="1">
            <a:spLocks/>
          </p:cNvSpPr>
          <p:nvPr userDrawn="1"/>
        </p:nvSpPr>
        <p:spPr>
          <a:xfrm>
            <a:off x="508254" y="6350580"/>
            <a:ext cx="350044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CA82A-B197-2841-A300-60ED77025F48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" y="3494866"/>
            <a:ext cx="4057650" cy="1369742"/>
          </a:xfrm>
        </p:spPr>
        <p:txBody>
          <a:bodyPr/>
          <a:lstStyle>
            <a:lvl1pPr marL="0" indent="0">
              <a:buNone/>
              <a:defRPr sz="1350">
                <a:solidFill>
                  <a:srgbClr val="F3B921"/>
                </a:solidFill>
              </a:defRPr>
            </a:lvl1pPr>
            <a:lvl2pPr marL="342892" indent="0">
              <a:buNone/>
              <a:defRPr sz="1350">
                <a:solidFill>
                  <a:srgbClr val="F3B921"/>
                </a:solidFill>
              </a:defRPr>
            </a:lvl2pPr>
            <a:lvl3pPr marL="685783" indent="0">
              <a:buNone/>
              <a:defRPr sz="1350">
                <a:solidFill>
                  <a:srgbClr val="F3B921"/>
                </a:solidFill>
              </a:defRPr>
            </a:lvl3pPr>
            <a:lvl4pPr marL="685783" indent="0">
              <a:buNone/>
              <a:defRPr sz="1350">
                <a:solidFill>
                  <a:srgbClr val="F3B921"/>
                </a:solidFill>
              </a:defRPr>
            </a:lvl4pPr>
            <a:lvl5pPr marL="685783" indent="0">
              <a:buNone/>
              <a:defRPr sz="1350">
                <a:solidFill>
                  <a:srgbClr val="F3B92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5475" y="-13551"/>
            <a:ext cx="3148525" cy="687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25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5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2D2B-A329-48A6-BC20-75C6169A493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4A490235-50DE-4556-994D-BB7C8CE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7033" y="6352526"/>
            <a:ext cx="0" cy="365125"/>
          </a:xfrm>
          <a:prstGeom prst="line">
            <a:avLst/>
          </a:prstGeom>
          <a:ln>
            <a:solidFill>
              <a:srgbClr val="0678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9"/>
          <p:cNvSpPr txBox="1">
            <a:spLocks/>
          </p:cNvSpPr>
          <p:nvPr userDrawn="1"/>
        </p:nvSpPr>
        <p:spPr>
          <a:xfrm>
            <a:off x="874503" y="6350580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srgbClr val="8D8D94"/>
                </a:solidFill>
              </a:rPr>
              <a:t>© 2017 HUB International Limited.</a:t>
            </a:r>
          </a:p>
        </p:txBody>
      </p:sp>
      <p:sp>
        <p:nvSpPr>
          <p:cNvPr id="18" name="Slide Number Placeholder 10"/>
          <p:cNvSpPr txBox="1">
            <a:spLocks/>
          </p:cNvSpPr>
          <p:nvPr userDrawn="1"/>
        </p:nvSpPr>
        <p:spPr>
          <a:xfrm>
            <a:off x="508254" y="6350580"/>
            <a:ext cx="350044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CA82A-B197-2841-A300-60ED77025F48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47" y="-3305"/>
            <a:ext cx="2057400" cy="14588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5208" y="-7774"/>
            <a:ext cx="6144996" cy="6865774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5780" y="2466767"/>
            <a:ext cx="5597228" cy="2387600"/>
          </a:xfrm>
        </p:spPr>
        <p:txBody>
          <a:bodyPr anchor="b">
            <a:no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0" y="4950619"/>
            <a:ext cx="3817620" cy="680160"/>
          </a:xfrm>
        </p:spPr>
        <p:txBody>
          <a:bodyPr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0678D5"/>
              </a:buClr>
              <a:buSzPct val="80000"/>
              <a:buFont typeface="Arial"/>
              <a:buNone/>
              <a:tabLst/>
              <a:defRPr sz="1800">
                <a:solidFill>
                  <a:srgbClr val="F3B92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541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37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47" y="-3305"/>
            <a:ext cx="2057400" cy="14588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7033" y="6352526"/>
            <a:ext cx="0" cy="365125"/>
          </a:xfrm>
          <a:prstGeom prst="line">
            <a:avLst/>
          </a:prstGeom>
          <a:ln>
            <a:solidFill>
              <a:srgbClr val="0678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9"/>
          <p:cNvSpPr txBox="1">
            <a:spLocks/>
          </p:cNvSpPr>
          <p:nvPr userDrawn="1"/>
        </p:nvSpPr>
        <p:spPr>
          <a:xfrm>
            <a:off x="874503" y="6350580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srgbClr val="8D8D94"/>
                </a:solidFill>
              </a:rPr>
              <a:t>© 2017 HUB International Limited.</a:t>
            </a:r>
          </a:p>
        </p:txBody>
      </p:sp>
      <p:sp>
        <p:nvSpPr>
          <p:cNvPr id="18" name="Slide Number Placeholder 10"/>
          <p:cNvSpPr txBox="1">
            <a:spLocks/>
          </p:cNvSpPr>
          <p:nvPr userDrawn="1"/>
        </p:nvSpPr>
        <p:spPr>
          <a:xfrm>
            <a:off x="508254" y="6350580"/>
            <a:ext cx="350044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CA82A-B197-2841-A300-60ED77025F48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5/18/2021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5208" y="-7774"/>
            <a:ext cx="6144996" cy="6865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5780" y="2466767"/>
            <a:ext cx="5589270" cy="2387600"/>
          </a:xfrm>
        </p:spPr>
        <p:txBody>
          <a:bodyPr anchor="b">
            <a:no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0" y="4950619"/>
            <a:ext cx="3817620" cy="68016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F3B92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1927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67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cxnSp>
        <p:nvCxnSpPr>
          <p:cNvPr id="41" name="Straight Connector 40"/>
          <p:cNvCxnSpPr/>
          <p:nvPr userDrawn="1"/>
        </p:nvCxnSpPr>
        <p:spPr>
          <a:xfrm flipH="1">
            <a:off x="2038452" y="3474512"/>
            <a:ext cx="5280660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7033" y="6352526"/>
            <a:ext cx="0" cy="365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9"/>
          <p:cNvSpPr txBox="1">
            <a:spLocks/>
          </p:cNvSpPr>
          <p:nvPr userDrawn="1"/>
        </p:nvSpPr>
        <p:spPr>
          <a:xfrm>
            <a:off x="874503" y="6350580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srgbClr val="D9D9D9"/>
                </a:solidFill>
              </a:rPr>
              <a:t>© 2017 HUB International Limited.</a:t>
            </a:r>
          </a:p>
        </p:txBody>
      </p:sp>
      <p:sp>
        <p:nvSpPr>
          <p:cNvPr id="18" name="Slide Number Placeholder 10"/>
          <p:cNvSpPr txBox="1">
            <a:spLocks/>
          </p:cNvSpPr>
          <p:nvPr userDrawn="1"/>
        </p:nvSpPr>
        <p:spPr>
          <a:xfrm>
            <a:off x="508254" y="6350580"/>
            <a:ext cx="350044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CA82A-B197-2841-A300-60ED77025F48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038454" y="2070271"/>
            <a:ext cx="5270417" cy="1046162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 here.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038454" y="3710647"/>
            <a:ext cx="5270417" cy="455604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rgbClr val="26374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10" t="-2" r="56272" b="-2082"/>
          <a:stretch/>
        </p:blipFill>
        <p:spPr>
          <a:xfrm>
            <a:off x="0" y="2070273"/>
            <a:ext cx="1982920" cy="26148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22" t="-2" r="62425" b="-2082"/>
          <a:stretch/>
        </p:blipFill>
        <p:spPr>
          <a:xfrm>
            <a:off x="7463035" y="2070273"/>
            <a:ext cx="1736497" cy="261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34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67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cxnSp>
        <p:nvCxnSpPr>
          <p:cNvPr id="41" name="Straight Connector 40"/>
          <p:cNvCxnSpPr/>
          <p:nvPr userDrawn="1"/>
        </p:nvCxnSpPr>
        <p:spPr>
          <a:xfrm flipH="1">
            <a:off x="4358457" y="3655271"/>
            <a:ext cx="2871743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7033" y="6352526"/>
            <a:ext cx="0" cy="365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9"/>
          <p:cNvSpPr txBox="1">
            <a:spLocks/>
          </p:cNvSpPr>
          <p:nvPr userDrawn="1"/>
        </p:nvSpPr>
        <p:spPr>
          <a:xfrm>
            <a:off x="874503" y="6350580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srgbClr val="D9D9D9"/>
                </a:solidFill>
              </a:rPr>
              <a:t>© 2017 HUB International Limited.</a:t>
            </a:r>
          </a:p>
        </p:txBody>
      </p:sp>
      <p:sp>
        <p:nvSpPr>
          <p:cNvPr id="18" name="Slide Number Placeholder 10"/>
          <p:cNvSpPr txBox="1">
            <a:spLocks/>
          </p:cNvSpPr>
          <p:nvPr userDrawn="1"/>
        </p:nvSpPr>
        <p:spPr>
          <a:xfrm>
            <a:off x="508254" y="6350580"/>
            <a:ext cx="350044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CA82A-B197-2841-A300-60ED77025F48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88453" y="2303601"/>
            <a:ext cx="3067935" cy="1250698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 here.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88455" y="3795128"/>
            <a:ext cx="3059696" cy="474860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rgbClr val="26374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1900442" y="2382814"/>
            <a:ext cx="2113542" cy="211354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lIns="0" tIns="0" rIns="0" bIns="0"/>
          <a:lstStyle>
            <a:lvl1pPr marL="0" indent="0" algn="ctr"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presenter </a:t>
            </a:r>
            <a:br>
              <a:rPr lang="en-US" dirty="0"/>
            </a:br>
            <a:r>
              <a:rPr lang="en-US" dirty="0"/>
              <a:t>picture here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25" t="-2" r="56272" b="-2082"/>
          <a:stretch/>
        </p:blipFill>
        <p:spPr>
          <a:xfrm>
            <a:off x="0" y="2157978"/>
            <a:ext cx="1719306" cy="261484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10" t="-2" r="58324" b="-2082"/>
          <a:stretch/>
        </p:blipFill>
        <p:spPr>
          <a:xfrm>
            <a:off x="7394661" y="2157978"/>
            <a:ext cx="1749339" cy="261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41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esent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067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cxnSp>
        <p:nvCxnSpPr>
          <p:cNvPr id="41" name="Straight Connector 40"/>
          <p:cNvCxnSpPr/>
          <p:nvPr userDrawn="1"/>
        </p:nvCxnSpPr>
        <p:spPr>
          <a:xfrm flipH="1" flipV="1">
            <a:off x="4058840" y="2026711"/>
            <a:ext cx="3016517" cy="708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7033" y="6352526"/>
            <a:ext cx="0" cy="365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9"/>
          <p:cNvSpPr txBox="1">
            <a:spLocks/>
          </p:cNvSpPr>
          <p:nvPr userDrawn="1"/>
        </p:nvSpPr>
        <p:spPr>
          <a:xfrm>
            <a:off x="874503" y="6350580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srgbClr val="D9D9D9"/>
                </a:solidFill>
              </a:rPr>
              <a:t>© 2017 HUB International Limited.</a:t>
            </a:r>
          </a:p>
        </p:txBody>
      </p:sp>
      <p:sp>
        <p:nvSpPr>
          <p:cNvPr id="18" name="Slide Number Placeholder 10"/>
          <p:cNvSpPr txBox="1">
            <a:spLocks/>
          </p:cNvSpPr>
          <p:nvPr userDrawn="1"/>
        </p:nvSpPr>
        <p:spPr>
          <a:xfrm>
            <a:off x="508254" y="6350580"/>
            <a:ext cx="350044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CA82A-B197-2841-A300-60ED77025F48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058841" y="1030542"/>
            <a:ext cx="3241370" cy="921926"/>
          </a:xfrm>
        </p:spPr>
        <p:txBody>
          <a:bodyPr>
            <a:noAutofit/>
          </a:bodyPr>
          <a:lstStyle>
            <a:lvl1pPr marL="0" indent="0">
              <a:buNone/>
              <a:defRPr sz="19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 here.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58840" y="2173949"/>
            <a:ext cx="3241370" cy="378753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rgbClr val="26374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71" t="-1" r="56272" b="19960"/>
          <a:stretch/>
        </p:blipFill>
        <p:spPr>
          <a:xfrm>
            <a:off x="0" y="800101"/>
            <a:ext cx="1759668" cy="20502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22" t="-1" r="62199" b="19960"/>
          <a:stretch/>
        </p:blipFill>
        <p:spPr>
          <a:xfrm>
            <a:off x="7403079" y="800101"/>
            <a:ext cx="1762173" cy="205022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1910934" y="810557"/>
            <a:ext cx="1940807" cy="1940807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lIns="0" tIns="0" rIns="0" bIns="0"/>
          <a:lstStyle>
            <a:lvl1pPr marL="0" indent="0" algn="ctr"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presenter </a:t>
            </a:r>
            <a:br>
              <a:rPr lang="en-US" dirty="0"/>
            </a:br>
            <a:r>
              <a:rPr lang="en-US" dirty="0"/>
              <a:t>picture here</a:t>
            </a:r>
          </a:p>
        </p:txBody>
      </p:sp>
      <p:cxnSp>
        <p:nvCxnSpPr>
          <p:cNvPr id="36" name="Straight Connector 35"/>
          <p:cNvCxnSpPr/>
          <p:nvPr userDrawn="1"/>
        </p:nvCxnSpPr>
        <p:spPr>
          <a:xfrm flipH="1" flipV="1">
            <a:off x="4058840" y="4935700"/>
            <a:ext cx="3016517" cy="708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37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058841" y="3939531"/>
            <a:ext cx="3241370" cy="921926"/>
          </a:xfrm>
        </p:spPr>
        <p:txBody>
          <a:bodyPr>
            <a:noAutofit/>
          </a:bodyPr>
          <a:lstStyle>
            <a:lvl1pPr marL="0" indent="0">
              <a:buNone/>
              <a:defRPr sz="19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 here.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058840" y="5082938"/>
            <a:ext cx="3241370" cy="378753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rgbClr val="26374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71" t="-1" r="56272" b="19960"/>
          <a:stretch/>
        </p:blipFill>
        <p:spPr>
          <a:xfrm>
            <a:off x="0" y="3709090"/>
            <a:ext cx="1759668" cy="205022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22" t="-1" r="62199" b="19960"/>
          <a:stretch/>
        </p:blipFill>
        <p:spPr>
          <a:xfrm>
            <a:off x="7403079" y="3709090"/>
            <a:ext cx="1762173" cy="2050220"/>
          </a:xfrm>
          <a:prstGeom prst="rect">
            <a:avLst/>
          </a:prstGeom>
        </p:spPr>
      </p:pic>
      <p:sp>
        <p:nvSpPr>
          <p:cNvPr id="42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1910934" y="3711382"/>
            <a:ext cx="1940807" cy="1940807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lIns="0" tIns="0" rIns="0" bIns="0"/>
          <a:lstStyle>
            <a:lvl1pPr marL="0" indent="0" algn="ctr"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presenter </a:t>
            </a:r>
            <a:br>
              <a:rPr lang="en-US" dirty="0"/>
            </a:br>
            <a:r>
              <a:rPr lang="en-US" dirty="0"/>
              <a:t>picture here</a:t>
            </a:r>
          </a:p>
        </p:txBody>
      </p:sp>
    </p:spTree>
    <p:extLst>
      <p:ext uri="{BB962C8B-B14F-4D97-AF65-F5344CB8AC3E}">
        <p14:creationId xmlns:p14="http://schemas.microsoft.com/office/powerpoint/2010/main" val="1822115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AFC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7033" y="6352526"/>
            <a:ext cx="0" cy="365125"/>
          </a:xfrm>
          <a:prstGeom prst="line">
            <a:avLst/>
          </a:prstGeom>
          <a:ln>
            <a:solidFill>
              <a:srgbClr val="0678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9"/>
          <p:cNvSpPr txBox="1">
            <a:spLocks/>
          </p:cNvSpPr>
          <p:nvPr userDrawn="1"/>
        </p:nvSpPr>
        <p:spPr>
          <a:xfrm>
            <a:off x="874503" y="6350580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srgbClr val="8D8D94"/>
                </a:solidFill>
              </a:rPr>
              <a:t>© 2017 HUB International Limited.</a:t>
            </a:r>
          </a:p>
        </p:txBody>
      </p:sp>
      <p:sp>
        <p:nvSpPr>
          <p:cNvPr id="18" name="Slide Number Placeholder 10"/>
          <p:cNvSpPr txBox="1">
            <a:spLocks/>
          </p:cNvSpPr>
          <p:nvPr userDrawn="1"/>
        </p:nvSpPr>
        <p:spPr>
          <a:xfrm>
            <a:off x="508254" y="6350580"/>
            <a:ext cx="350044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CA82A-B197-2841-A300-60ED77025F48}" type="slidenum">
              <a:rPr lang="en-US" sz="900" smtClean="0">
                <a:solidFill>
                  <a:schemeClr val="tx1"/>
                </a:solidFill>
              </a:rPr>
              <a:pPr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26502" y="858896"/>
            <a:ext cx="4045499" cy="1164727"/>
          </a:xfrm>
        </p:spPr>
        <p:txBody>
          <a:bodyPr>
            <a:noAutofit/>
          </a:bodyPr>
          <a:lstStyle>
            <a:lvl1pPr marL="0" indent="0">
              <a:buNone/>
              <a:defRPr sz="4500" b="1">
                <a:solidFill>
                  <a:srgbClr val="263746"/>
                </a:solidFill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5475" y="-13551"/>
            <a:ext cx="3148525" cy="687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5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Rectangle 33"/>
          <p:cNvSpPr/>
          <p:nvPr userDrawn="1"/>
        </p:nvSpPr>
        <p:spPr>
          <a:xfrm>
            <a:off x="-1" y="0"/>
            <a:ext cx="4572001" cy="6858000"/>
          </a:xfrm>
          <a:prstGeom prst="rect">
            <a:avLst/>
          </a:prstGeom>
          <a:solidFill>
            <a:srgbClr val="FAFC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1" y="715108"/>
            <a:ext cx="5496231" cy="5427784"/>
          </a:xfrm>
          <a:prstGeom prst="rect">
            <a:avLst/>
          </a:prstGeom>
          <a:solidFill>
            <a:srgbClr val="067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600076" y="4647529"/>
            <a:ext cx="4581524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7033" y="6352526"/>
            <a:ext cx="0" cy="365125"/>
          </a:xfrm>
          <a:prstGeom prst="line">
            <a:avLst/>
          </a:prstGeom>
          <a:ln>
            <a:solidFill>
              <a:srgbClr val="0678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9"/>
          <p:cNvSpPr txBox="1">
            <a:spLocks/>
          </p:cNvSpPr>
          <p:nvPr userDrawn="1"/>
        </p:nvSpPr>
        <p:spPr>
          <a:xfrm>
            <a:off x="874503" y="6350580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srgbClr val="8D8D94"/>
                </a:solidFill>
              </a:rPr>
              <a:t>© 2017 HUB International Limited.</a:t>
            </a:r>
          </a:p>
        </p:txBody>
      </p:sp>
      <p:sp>
        <p:nvSpPr>
          <p:cNvPr id="18" name="Slide Number Placeholder 10"/>
          <p:cNvSpPr txBox="1">
            <a:spLocks/>
          </p:cNvSpPr>
          <p:nvPr userDrawn="1"/>
        </p:nvSpPr>
        <p:spPr>
          <a:xfrm>
            <a:off x="508254" y="6350580"/>
            <a:ext cx="350044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CA82A-B197-2841-A300-60ED77025F48}" type="slidenum">
              <a:rPr lang="en-US" sz="900" smtClean="0">
                <a:solidFill>
                  <a:schemeClr val="tx1"/>
                </a:solidFill>
              </a:rPr>
              <a:pPr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25118" y="3282199"/>
            <a:ext cx="4656482" cy="1262063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 here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25116" y="4823584"/>
            <a:ext cx="4656483" cy="1262063"/>
          </a:xfrm>
        </p:spPr>
        <p:txBody>
          <a:bodyPr>
            <a:noAutofit/>
          </a:bodyPr>
          <a:lstStyle>
            <a:lvl1pPr marL="0" indent="0">
              <a:buNone/>
              <a:defRPr sz="16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Subline goes here. Also as many as two lines of content.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25118" y="1772519"/>
            <a:ext cx="649737" cy="12620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60452" b="56634"/>
          <a:stretch/>
        </p:blipFill>
        <p:spPr>
          <a:xfrm>
            <a:off x="1297965" y="2093080"/>
            <a:ext cx="3959835" cy="97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37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5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69874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670398" cy="4227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77442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8AECE717-8E0D-1947-9DC8-E1A473813FE0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774428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6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Clr>
          <a:srgbClr val="0678D5"/>
        </a:buClr>
        <a:buSzPct val="80000"/>
        <a:buFont typeface="Arial"/>
        <a:buChar char="•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37" indent="-171446" algn="l" defTabSz="685783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rgbClr val="0678D5"/>
        </a:buClr>
        <a:buSzPct val="80000"/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rgbClr val="0678D5"/>
        </a:buClr>
        <a:buSzPct val="80000"/>
        <a:buFont typeface="Arial"/>
        <a:buChar char="•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857228" indent="-171446" algn="l" defTabSz="685783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rgbClr val="0678D5"/>
        </a:buClr>
        <a:buSzPct val="80000"/>
        <a:buFont typeface="Arial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857228" indent="-171446" algn="l" defTabSz="685783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rgbClr val="0678D5"/>
        </a:buClr>
        <a:buSzPct val="80000"/>
        <a:buFont typeface="Arial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orient="horz" pos="4152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orient="horz" pos="18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person, watching&#10;&#10;Description automatically generated">
            <a:extLst>
              <a:ext uri="{FF2B5EF4-FFF2-40B4-BE49-F238E27FC236}">
                <a16:creationId xmlns:a16="http://schemas.microsoft.com/office/drawing/2014/main" id="{5BE29949-95A9-447A-A5E1-BB0250614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4032953"/>
            <a:ext cx="2492151" cy="172015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Understanding your benefits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Resolving claims issues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Finding a provider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Getting a new ID card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Determining eligibility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Defining QLEs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1240" y="3735436"/>
            <a:ext cx="3801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cap="all" baseline="30000" dirty="0">
                <a:solidFill>
                  <a:srgbClr val="0086BC"/>
                </a:solidFill>
              </a:rPr>
              <a:t>Get Help within 24 hours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06C98C-C1FB-458D-9A15-6463FAE5115D}"/>
              </a:ext>
            </a:extLst>
          </p:cNvPr>
          <p:cNvSpPr txBox="1"/>
          <p:nvPr/>
        </p:nvSpPr>
        <p:spPr>
          <a:xfrm>
            <a:off x="2826312" y="4032953"/>
            <a:ext cx="2595711" cy="1443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Obtaining pre-authorizations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Enrolling in your benefits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Researching wellness options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Demystifying Medicare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And more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AB1F98-B9F4-4ED0-952B-BF4E343910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0" y="6004919"/>
            <a:ext cx="1295400" cy="6519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227509-6048-4A0F-855B-3DC1745D5586}"/>
              </a:ext>
            </a:extLst>
          </p:cNvPr>
          <p:cNvSpPr txBox="1"/>
          <p:nvPr/>
        </p:nvSpPr>
        <p:spPr>
          <a:xfrm>
            <a:off x="5813571" y="3833974"/>
            <a:ext cx="333043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1800" b="1" i="0" u="none" strike="noStrike" baseline="30000" dirty="0">
                <a:solidFill>
                  <a:srgbClr val="0086BB"/>
                </a:solidFill>
                <a:latin typeface="+mj-lt"/>
              </a:rPr>
              <a:t>PHONE: </a:t>
            </a:r>
            <a:br>
              <a:rPr lang="en-US" sz="1600" b="1" i="0" u="none" strike="noStrike" baseline="30000" dirty="0">
                <a:solidFill>
                  <a:srgbClr val="000000"/>
                </a:solidFill>
                <a:latin typeface="+mj-lt"/>
              </a:rPr>
            </a:br>
            <a:r>
              <a:rPr lang="en-US" sz="1800" b="0" i="0" u="none" strike="noStrike" baseline="30000" dirty="0">
                <a:solidFill>
                  <a:srgbClr val="000000"/>
                </a:solidFill>
                <a:latin typeface="+mj-lt"/>
              </a:rPr>
              <a:t>855-OUR-CHAMP </a:t>
            </a:r>
            <a:br>
              <a:rPr lang="en-US" sz="1800" b="0" i="0" u="none" strike="noStrike" baseline="30000" dirty="0">
                <a:solidFill>
                  <a:srgbClr val="000000"/>
                </a:solidFill>
                <a:latin typeface="+mj-lt"/>
              </a:rPr>
            </a:br>
            <a:r>
              <a:rPr lang="en-US" sz="1800" b="0" i="0" u="none" strike="noStrike" baseline="30000" dirty="0">
                <a:solidFill>
                  <a:srgbClr val="000000"/>
                </a:solidFill>
                <a:latin typeface="+mj-lt"/>
              </a:rPr>
              <a:t>(855-687-2426)</a:t>
            </a:r>
          </a:p>
          <a:p>
            <a:pPr marR="0" algn="ctr" rtl="0"/>
            <a:endParaRPr lang="en-US" sz="1800" b="1" i="0" u="none" strike="noStrike" baseline="30000" dirty="0">
              <a:solidFill>
                <a:srgbClr val="000000"/>
              </a:solidFill>
              <a:latin typeface="+mj-lt"/>
            </a:endParaRPr>
          </a:p>
          <a:p>
            <a:pPr marR="0" algn="ctr" rtl="0"/>
            <a:r>
              <a:rPr lang="en-US" sz="1800" b="1" i="0" u="none" strike="noStrike" baseline="30000" dirty="0">
                <a:solidFill>
                  <a:srgbClr val="0086BB"/>
                </a:solidFill>
                <a:latin typeface="+mj-lt"/>
              </a:rPr>
              <a:t>EMAIL: </a:t>
            </a:r>
          </a:p>
          <a:p>
            <a:pPr marR="0" algn="ctr" rtl="0"/>
            <a:r>
              <a:rPr lang="en-US" sz="1800" b="0" i="0" u="none" strike="noStrike" baseline="30000" dirty="0">
                <a:solidFill>
                  <a:srgbClr val="000000"/>
                </a:solidFill>
                <a:latin typeface="+mj-lt"/>
              </a:rPr>
              <a:t>champion@hubinternational.com </a:t>
            </a:r>
          </a:p>
          <a:p>
            <a:pPr marR="0" algn="ctr" rtl="0"/>
            <a:endParaRPr lang="en-US" sz="1800" b="1" i="0" u="none" strike="noStrike" baseline="30000" dirty="0">
              <a:solidFill>
                <a:srgbClr val="0086BB"/>
              </a:solidFill>
              <a:latin typeface="+mj-lt"/>
            </a:endParaRPr>
          </a:p>
          <a:p>
            <a:pPr marR="0" algn="ctr" rtl="0"/>
            <a:r>
              <a:rPr lang="en-US" sz="1800" b="1" i="0" u="none" strike="noStrike" baseline="30000" dirty="0">
                <a:solidFill>
                  <a:srgbClr val="0086BB"/>
                </a:solidFill>
                <a:latin typeface="+mj-lt"/>
              </a:rPr>
              <a:t>FAX: </a:t>
            </a:r>
            <a:br>
              <a:rPr lang="en-US" sz="1600" b="1" i="0" u="none" strike="noStrike" baseline="30000" dirty="0">
                <a:solidFill>
                  <a:srgbClr val="000000"/>
                </a:solidFill>
                <a:latin typeface="+mj-lt"/>
              </a:rPr>
            </a:br>
            <a:r>
              <a:rPr lang="en-US" sz="1800" b="0" i="0" u="none" strike="noStrike" baseline="30000" dirty="0">
                <a:solidFill>
                  <a:srgbClr val="000000"/>
                </a:solidFill>
                <a:latin typeface="+mj-lt"/>
              </a:rPr>
              <a:t>866-667-2529</a:t>
            </a:r>
          </a:p>
          <a:p>
            <a:pPr marR="0" algn="ctr" rtl="0"/>
            <a:endParaRPr lang="en-US" sz="1800" b="1" i="0" u="none" strike="noStrike" baseline="30000" dirty="0">
              <a:solidFill>
                <a:srgbClr val="0086BB"/>
              </a:solidFill>
              <a:latin typeface="+mj-lt"/>
            </a:endParaRPr>
          </a:p>
          <a:p>
            <a:pPr marR="0" algn="ctr" rtl="0"/>
            <a:r>
              <a:rPr lang="en-US" sz="1800" b="1" i="0" u="none" strike="noStrike" baseline="30000" dirty="0">
                <a:solidFill>
                  <a:srgbClr val="0086BB"/>
                </a:solidFill>
                <a:latin typeface="+mj-lt"/>
              </a:rPr>
              <a:t>HOURS: </a:t>
            </a:r>
            <a:br>
              <a:rPr lang="en-US" sz="1600" b="1" i="0" u="none" strike="noStrike" baseline="30000" dirty="0">
                <a:solidFill>
                  <a:srgbClr val="000000"/>
                </a:solidFill>
                <a:latin typeface="+mj-lt"/>
              </a:rPr>
            </a:br>
            <a:r>
              <a:rPr lang="en-US" sz="1800" b="0" i="0" u="none" strike="noStrike" baseline="30000" dirty="0">
                <a:solidFill>
                  <a:srgbClr val="000000"/>
                </a:solidFill>
                <a:latin typeface="+mj-lt"/>
              </a:rPr>
              <a:t>Monday - Friday 7 a.m. to 5:30 p.m. PT</a:t>
            </a:r>
          </a:p>
          <a:p>
            <a:pPr marR="0" algn="ctr" rtl="0"/>
            <a:r>
              <a:rPr lang="en-US" sz="1400" b="0" i="1" u="none" strike="noStrike" baseline="30000" dirty="0">
                <a:solidFill>
                  <a:srgbClr val="0086BB"/>
                </a:solidFill>
                <a:latin typeface="+mj-lt"/>
              </a:rPr>
              <a:t>Free for You &amp; Your Household!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947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BE29949-95A9-447A-A5E1-BB02506148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3628955"/>
            <a:ext cx="2492151" cy="260885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Understanding your benefits 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Resolving claims issues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Finding a provider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Getting a new ID card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Determining eligibility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Defining QLEs 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Obtaining pre-authorizations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Enrolling in your benefits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Researching wellness options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Demystifying Medicare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And more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3013107"/>
            <a:ext cx="27236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cap="all" baseline="30000" dirty="0">
                <a:solidFill>
                  <a:schemeClr val="bg1"/>
                </a:solidFill>
              </a:rPr>
              <a:t>Get Help within 24 hours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AB1F98-B9F4-4ED0-952B-BF4E343910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770" y="6004919"/>
            <a:ext cx="1295400" cy="6519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227509-6048-4A0F-855B-3DC1745D5586}"/>
              </a:ext>
            </a:extLst>
          </p:cNvPr>
          <p:cNvSpPr txBox="1"/>
          <p:nvPr/>
        </p:nvSpPr>
        <p:spPr>
          <a:xfrm>
            <a:off x="4124167" y="4513482"/>
            <a:ext cx="4110607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1800" b="1" i="0" u="none" strike="noStrike" baseline="30000" dirty="0">
                <a:latin typeface="+mj-lt"/>
              </a:rPr>
              <a:t>PHONE: </a:t>
            </a:r>
            <a:r>
              <a:rPr lang="en-US" sz="1800" b="0" i="0" u="none" strike="noStrike" baseline="30000" dirty="0">
                <a:latin typeface="+mj-lt"/>
              </a:rPr>
              <a:t>855-OUR-CHAMP (855-687-2426)</a:t>
            </a:r>
          </a:p>
          <a:p>
            <a:pPr marR="0" algn="ctr" rtl="0"/>
            <a:r>
              <a:rPr lang="en-US" sz="1800" b="1" i="0" u="none" strike="noStrike" baseline="30000" dirty="0">
                <a:latin typeface="+mj-lt"/>
              </a:rPr>
              <a:t>EMAIL: </a:t>
            </a:r>
            <a:r>
              <a:rPr lang="en-US" sz="1800" b="0" i="0" u="none" strike="noStrike" baseline="30000" dirty="0">
                <a:latin typeface="+mj-lt"/>
              </a:rPr>
              <a:t>champion@hubinternational.com </a:t>
            </a:r>
          </a:p>
          <a:p>
            <a:pPr marR="0" algn="ctr" rtl="0"/>
            <a:r>
              <a:rPr lang="en-US" sz="1800" b="1" i="0" u="none" strike="noStrike" baseline="30000" dirty="0">
                <a:latin typeface="+mj-lt"/>
              </a:rPr>
              <a:t>FAX: </a:t>
            </a:r>
            <a:r>
              <a:rPr lang="en-US" sz="1800" b="0" i="0" u="none" strike="noStrike" baseline="30000" dirty="0">
                <a:latin typeface="+mj-lt"/>
              </a:rPr>
              <a:t>866-667-2529</a:t>
            </a:r>
            <a:endParaRPr lang="en-US" sz="1800" b="1" i="0" u="none" strike="noStrike" baseline="30000" dirty="0">
              <a:latin typeface="+mj-lt"/>
            </a:endParaRPr>
          </a:p>
          <a:p>
            <a:pPr marR="0" algn="ctr" rtl="0"/>
            <a:r>
              <a:rPr lang="en-US" sz="1800" b="1" i="0" u="none" strike="noStrike" baseline="30000" dirty="0">
                <a:latin typeface="+mj-lt"/>
              </a:rPr>
              <a:t>HOURS: </a:t>
            </a:r>
            <a:r>
              <a:rPr lang="en-US" sz="1800" b="0" i="0" u="none" strike="noStrike" baseline="30000" dirty="0">
                <a:latin typeface="+mj-lt"/>
              </a:rPr>
              <a:t>Monday - Friday 7 a.m. to 5:30 p.m. PT</a:t>
            </a:r>
          </a:p>
          <a:p>
            <a:pPr marR="0" algn="ctr" rtl="0"/>
            <a:r>
              <a:rPr lang="en-US" sz="1400" b="0" i="1" u="none" strike="noStrike" baseline="30000" dirty="0">
                <a:solidFill>
                  <a:srgbClr val="0086BC"/>
                </a:solidFill>
                <a:latin typeface="+mj-lt"/>
              </a:rPr>
              <a:t>Free for You &amp; Your Household!</a:t>
            </a:r>
            <a:endParaRPr lang="en-US" dirty="0">
              <a:solidFill>
                <a:srgbClr val="0086B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9319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BE29949-95A9-447A-A5E1-BB02506148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AB1F98-B9F4-4ED0-952B-BF4E343910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515" y="5929290"/>
            <a:ext cx="1295400" cy="6519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227509-6048-4A0F-855B-3DC1745D5586}"/>
              </a:ext>
            </a:extLst>
          </p:cNvPr>
          <p:cNvSpPr txBox="1"/>
          <p:nvPr/>
        </p:nvSpPr>
        <p:spPr>
          <a:xfrm>
            <a:off x="248453" y="5534755"/>
            <a:ext cx="4110607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rtl="0"/>
            <a:r>
              <a:rPr lang="en-US" sz="1800" b="1" i="0" u="none" strike="noStrike" baseline="30000" dirty="0">
                <a:latin typeface="+mj-lt"/>
              </a:rPr>
              <a:t>PHONE: </a:t>
            </a:r>
            <a:r>
              <a:rPr lang="en-US" sz="1800" b="0" i="0" u="none" strike="noStrike" baseline="30000" dirty="0">
                <a:latin typeface="+mj-lt"/>
              </a:rPr>
              <a:t>855-OUR-CHAMP (855-687-2426)</a:t>
            </a:r>
          </a:p>
          <a:p>
            <a:pPr marR="0" rtl="0"/>
            <a:r>
              <a:rPr lang="en-US" sz="1800" b="1" i="0" u="none" strike="noStrike" baseline="30000" dirty="0">
                <a:latin typeface="+mj-lt"/>
              </a:rPr>
              <a:t>EMAIL: </a:t>
            </a:r>
            <a:r>
              <a:rPr lang="en-US" sz="1800" b="0" i="0" u="none" strike="noStrike" baseline="30000" dirty="0">
                <a:latin typeface="+mj-lt"/>
              </a:rPr>
              <a:t>champion@hubinternational.com </a:t>
            </a:r>
          </a:p>
          <a:p>
            <a:pPr marR="0" rtl="0"/>
            <a:r>
              <a:rPr lang="en-US" sz="1800" b="1" i="0" u="none" strike="noStrike" baseline="30000" dirty="0">
                <a:latin typeface="+mj-lt"/>
              </a:rPr>
              <a:t>FAX: </a:t>
            </a:r>
            <a:r>
              <a:rPr lang="en-US" sz="1800" b="0" i="0" u="none" strike="noStrike" baseline="30000" dirty="0">
                <a:latin typeface="+mj-lt"/>
              </a:rPr>
              <a:t>866-667-2529</a:t>
            </a:r>
            <a:endParaRPr lang="en-US" sz="1800" b="1" i="0" u="none" strike="noStrike" baseline="30000" dirty="0">
              <a:latin typeface="+mj-lt"/>
            </a:endParaRPr>
          </a:p>
          <a:p>
            <a:pPr marR="0" rtl="0"/>
            <a:r>
              <a:rPr lang="en-US" sz="1800" b="1" i="0" u="none" strike="noStrike" baseline="30000" dirty="0">
                <a:latin typeface="+mj-lt"/>
              </a:rPr>
              <a:t>HOURS: </a:t>
            </a:r>
            <a:r>
              <a:rPr lang="en-US" sz="1800" b="0" i="0" u="none" strike="noStrike" baseline="30000" dirty="0">
                <a:latin typeface="+mj-lt"/>
              </a:rPr>
              <a:t>Monday - Friday 7 a.m. to 5:30 p.m. PT</a:t>
            </a:r>
          </a:p>
          <a:p>
            <a:pPr marR="0" rtl="0"/>
            <a:r>
              <a:rPr lang="en-US" sz="1400" b="0" i="1" u="none" strike="noStrike" baseline="30000" dirty="0">
                <a:solidFill>
                  <a:srgbClr val="0086BB"/>
                </a:solidFill>
                <a:latin typeface="+mj-lt"/>
              </a:rPr>
              <a:t>Free for You &amp; Your Household!</a:t>
            </a:r>
            <a:endParaRPr lang="en-US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059FBD-ED71-4A93-A233-551470C4B136}"/>
              </a:ext>
            </a:extLst>
          </p:cNvPr>
          <p:cNvSpPr/>
          <p:nvPr/>
        </p:nvSpPr>
        <p:spPr>
          <a:xfrm>
            <a:off x="304800" y="2791382"/>
            <a:ext cx="2492151" cy="107664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Understanding your benefits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Resolving claims issues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Finding a provider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Getting a new ID card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CB3069-6476-4BA2-B0DE-FBE0BDE7564C}"/>
              </a:ext>
            </a:extLst>
          </p:cNvPr>
          <p:cNvSpPr/>
          <p:nvPr/>
        </p:nvSpPr>
        <p:spPr>
          <a:xfrm>
            <a:off x="201240" y="2493865"/>
            <a:ext cx="3801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cap="all" baseline="30000" dirty="0">
                <a:solidFill>
                  <a:srgbClr val="0086BC"/>
                </a:solidFill>
              </a:rPr>
              <a:t>Get Help within 24 hours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CE3198-CC65-49A5-B1D8-20327ECA7EA4}"/>
              </a:ext>
            </a:extLst>
          </p:cNvPr>
          <p:cNvSpPr txBox="1"/>
          <p:nvPr/>
        </p:nvSpPr>
        <p:spPr>
          <a:xfrm>
            <a:off x="2545818" y="2791382"/>
            <a:ext cx="2595711" cy="1076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Determining eligibility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Defining QLEs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Obtaining pre-authorizations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Enrolling in your benefits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6B7A45-74A9-43C2-B576-038C8D19D6A4}"/>
              </a:ext>
            </a:extLst>
          </p:cNvPr>
          <p:cNvSpPr txBox="1"/>
          <p:nvPr/>
        </p:nvSpPr>
        <p:spPr>
          <a:xfrm>
            <a:off x="4798039" y="2787331"/>
            <a:ext cx="2595711" cy="822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Researching wellness options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Demystifying Medicare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And more</a:t>
            </a:r>
          </a:p>
        </p:txBody>
      </p:sp>
    </p:spTree>
    <p:extLst>
      <p:ext uri="{BB962C8B-B14F-4D97-AF65-F5344CB8AC3E}">
        <p14:creationId xmlns:p14="http://schemas.microsoft.com/office/powerpoint/2010/main" val="2881610805"/>
      </p:ext>
    </p:extLst>
  </p:cSld>
  <p:clrMapOvr>
    <a:masterClrMapping/>
  </p:clrMapOvr>
</p:sld>
</file>

<file path=ppt/theme/theme1.xml><?xml version="1.0" encoding="utf-8"?>
<a:theme xmlns:a="http://schemas.openxmlformats.org/drawingml/2006/main" name="1_HUB-7609 HUB Template_2017-traditional">
  <a:themeElements>
    <a:clrScheme name="HUB Colors">
      <a:dk1>
        <a:srgbClr val="263746"/>
      </a:dk1>
      <a:lt1>
        <a:srgbClr val="FFFFFF"/>
      </a:lt1>
      <a:dk2>
        <a:srgbClr val="44546A"/>
      </a:dk2>
      <a:lt2>
        <a:srgbClr val="F3F5F1"/>
      </a:lt2>
      <a:accent1>
        <a:srgbClr val="167BD4"/>
      </a:accent1>
      <a:accent2>
        <a:srgbClr val="DF264B"/>
      </a:accent2>
      <a:accent3>
        <a:srgbClr val="F0B937"/>
      </a:accent3>
      <a:accent4>
        <a:srgbClr val="44BC47"/>
      </a:accent4>
      <a:accent5>
        <a:srgbClr val="D9D9D9"/>
      </a:accent5>
      <a:accent6>
        <a:srgbClr val="263845"/>
      </a:accent6>
      <a:hlink>
        <a:srgbClr val="0678D5"/>
      </a:hlink>
      <a:folHlink>
        <a:srgbClr val="26374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>
            <a:latin typeface="Helvetica" charset="0"/>
            <a:ea typeface="Helvetica" charset="0"/>
            <a:cs typeface="Helvetic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UB-7609 HUB Template_2017-traditional" id="{4A353FC7-F545-5544-910A-B64781F36A4F}" vid="{164FE29F-4716-FF42-8B60-D7AE443A0D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HUB-7609 HUB Template_2017-traditional</Template>
  <TotalTime>18</TotalTime>
  <Words>364</Words>
  <Application>Microsoft Office PowerPoint</Application>
  <PresentationFormat>On-screen Show (4:3)</PresentationFormat>
  <Paragraphs>64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</vt:lpstr>
      <vt:lpstr>Helvetica Light</vt:lpstr>
      <vt:lpstr>1_HUB-7609 HUB Template_2017-traditional</vt:lpstr>
      <vt:lpstr>PowerPoint Presentation</vt:lpstr>
      <vt:lpstr>PowerPoint Presentation</vt:lpstr>
      <vt:lpstr>PowerPoint Presentation</vt:lpstr>
    </vt:vector>
  </TitlesOfParts>
  <Company>HUB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slide title here.</dc:title>
  <dc:creator>Gospo, Nancy</dc:creator>
  <cp:lastModifiedBy>Lothian, Maria</cp:lastModifiedBy>
  <cp:revision>9</cp:revision>
  <cp:lastPrinted>2016-08-10T15:19:44Z</cp:lastPrinted>
  <dcterms:created xsi:type="dcterms:W3CDTF">2017-01-06T16:34:53Z</dcterms:created>
  <dcterms:modified xsi:type="dcterms:W3CDTF">2021-05-18T21:08:18Z</dcterms:modified>
</cp:coreProperties>
</file>